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2" r:id="rId21"/>
    <p:sldId id="294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z.pl/czytelnia/a735-Postacie_kosmetykow_pielegnacyjnych" TargetMode="External"/><Relationship Id="rId2" Type="http://schemas.openxmlformats.org/officeDocument/2006/relationships/hyperlink" Target="https://www.poradnikzdrowie.pl/uroda/kosmetyki/skladniki-kosmetykow-co-musisz-o-nich-wiedziec-aa-tWwb-QHFZ-L2Zd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Formy kosmetyczne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Web Quest dla uczniów niesłyszących z zakresu przedmiotu </a:t>
            </a:r>
            <a:r>
              <a:rPr lang="pl-PL"/>
              <a:t>kosmetyka pielęgnacyjna </a:t>
            </a:r>
            <a:r>
              <a:rPr lang="pl-PL" dirty="0"/>
              <a:t>i upiększająca twarzy ,szyi i dekoltu</a:t>
            </a:r>
          </a:p>
        </p:txBody>
      </p:sp>
      <p:pic>
        <p:nvPicPr>
          <p:cNvPr id="1026" name="Picture 2" descr="C:\Users\user\Picture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928670"/>
            <a:ext cx="1800225" cy="2543175"/>
          </a:xfrm>
          <a:prstGeom prst="rect">
            <a:avLst/>
          </a:prstGeom>
          <a:noFill/>
        </p:spPr>
      </p:pic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form kosmetycznych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51802748"/>
              </p:ext>
            </p:extLst>
          </p:nvPr>
        </p:nvGraphicFramePr>
        <p:xfrm>
          <a:off x="457200" y="1600200"/>
          <a:ext cx="7467600" cy="2011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formach kosmetycznych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0" y="3717032"/>
            <a:ext cx="8229600" cy="4973588"/>
          </a:xfrm>
        </p:spPr>
        <p:txBody>
          <a:bodyPr>
            <a:normAutofit fontScale="90000"/>
          </a:bodyPr>
          <a:lstStyle/>
          <a:p>
            <a:r>
              <a:rPr lang="pl-PL" sz="2200" b="1" smtClean="0"/>
              <a:t>Formy </a:t>
            </a:r>
            <a:r>
              <a:rPr lang="pl-PL" sz="2200" b="1" dirty="0"/>
              <a:t>kosmetyczne  w </a:t>
            </a:r>
            <a:r>
              <a:rPr lang="pl-PL" sz="2200" b="1" dirty="0" err="1"/>
              <a:t>internecie</a:t>
            </a: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2200" dirty="0"/>
              <a:t>podręcznik  pt „ Kosmetyka pielęgnacyjna i upiększająca twarzy, szyi i dekoltu” aut: B. Drygas, M. Mrozowska, R. </a:t>
            </a:r>
            <a:r>
              <a:rPr lang="pl-PL" sz="2200" dirty="0" err="1"/>
              <a:t>Szpindor</a:t>
            </a:r>
            <a:r>
              <a:rPr lang="pl-PL" sz="2200" dirty="0"/>
              <a:t>.</a:t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>
                <a:hlinkClick r:id="rId2"/>
              </a:rPr>
              <a:t>https://www.poradnikzdrowie.pl/uroda/kosmetyki/skladniki-kosmetykow-co-musisz-o-nich-wiedziec-aa-tWwb-QHFZ-L2Zd.html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/>
              <a:t>http://www.blessthemess.pl/skladniki-kosmetykow-konserwanty-parabeny-silikony-dimethicon</a:t>
            </a:r>
            <a:r>
              <a:rPr lang="pl-PL" sz="2200" dirty="0" smtClean="0"/>
              <a:t>/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https://www.kosmopedia.org/co-jest-w-kosmetyku</a:t>
            </a:r>
            <a:r>
              <a:rPr lang="pl-PL" sz="2200" dirty="0" smtClean="0"/>
              <a:t>/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>
                <a:hlinkClick r:id="rId3"/>
              </a:rPr>
              <a:t>https://</a:t>
            </a:r>
            <a:r>
              <a:rPr lang="pl-PL" sz="2200" dirty="0" smtClean="0">
                <a:hlinkClick r:id="rId3"/>
              </a:rPr>
              <a:t>www.doz.pl/czytelnia/a735-Postacie_kosmetykow_pielegnacyjnych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https://spaandmore.pl/wellness/maski-kosmetyczne-przewodnik-praktyczny/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5400" dirty="0"/>
              <a:t/>
            </a: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460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-108520" y="105273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562268194"/>
              </p:ext>
            </p:extLst>
          </p:nvPr>
        </p:nvGraphicFramePr>
        <p:xfrm>
          <a:off x="457200" y="1600200"/>
          <a:ext cx="7467600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036897967"/>
              </p:ext>
            </p:extLst>
          </p:nvPr>
        </p:nvGraphicFramePr>
        <p:xfrm>
          <a:off x="457200" y="1600200"/>
          <a:ext cx="74676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Form kosmetycznych</a:t>
            </a:r>
          </a:p>
          <a:p>
            <a:r>
              <a:rPr lang="pl-PL" dirty="0"/>
              <a:t>Tworzenia form kosmetycznych</a:t>
            </a:r>
          </a:p>
          <a:p>
            <a:r>
              <a:rPr lang="pl-PL" dirty="0"/>
              <a:t>Podziału form kosmetycznych</a:t>
            </a:r>
          </a:p>
          <a:p>
            <a:r>
              <a:rPr lang="pl-PL" dirty="0"/>
              <a:t>Zastosowania w kosmetyce</a:t>
            </a:r>
          </a:p>
        </p:txBody>
      </p:sp>
    </p:spTree>
    <p:extLst>
      <p:ext uri="{BB962C8B-B14F-4D97-AF65-F5344CB8AC3E}">
        <p14:creationId xmlns:p14="http://schemas.microsoft.com/office/powerpoint/2010/main" xmlns="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Internetu</a:t>
            </a:r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Poradnik dla nauczyciela:</a:t>
            </a:r>
            <a:r>
              <a:rPr lang="pl-PL" dirty="0">
                <a:solidFill>
                  <a:srgbClr val="FF0000"/>
                </a:solidFill>
              </a:rPr>
              <a:t/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dopilnowaniu terminów, oraz pomoc o pomoc i współpracę nauczyciela języka migowego, informatyki.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Rodzaje form kosmetycznych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</a:t>
            </a:r>
            <a:r>
              <a:rPr lang="pl-PL" b="1"/>
              <a:t>i dekoltu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Powodzenia 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21D5703-E557-44BF-89C8-4A2B93DD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2860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1241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  <p:pic>
        <p:nvPicPr>
          <p:cNvPr id="18434" name="Picture 2" descr="Kosmetyki, rysunek, komplet. Designs., makijaż, to, perfumy, tus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785926"/>
            <a:ext cx="428625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Co to są formy kosmetyczne 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Jaki jest podział form kosmetycznych 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Co jest podstawą budowy kosmetyku 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Jaki jest skład kosmetyków?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Czy znasz podział kosmetyków ze względu na przeznaczenie i rodzaj skóry ?</a:t>
            </a: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 Formy kosmetyczne  - inaczej produkt kosmetyczny:</a:t>
            </a:r>
            <a:r>
              <a:rPr lang="pl-PL" dirty="0"/>
              <a:t> jest</a:t>
            </a:r>
            <a:r>
              <a:rPr lang="pl-PL" b="1" dirty="0"/>
              <a:t>  </a:t>
            </a:r>
            <a:r>
              <a:rPr lang="pl-PL" dirty="0"/>
              <a:t>to każda substancja lub mieszanina przeznaczona do kontaktu z zewnętrznymi częściami ciała ludzkiego Zadaniem produktu kosmetycznego jest utrzymanie  ich w czystości , perfumowanie, zmiana wyglądu ,ochrona, utrzymanie w dobrej kondycji .</a:t>
            </a:r>
          </a:p>
          <a:p>
            <a:endParaRPr lang="pl-PL" dirty="0"/>
          </a:p>
          <a:p>
            <a:r>
              <a:rPr lang="pl-PL" dirty="0"/>
              <a:t>Na kolejnych slajdach zobaczycie podstawowe informacje ,które muszą być omówione aby zapoznać się z tematem form kosmetycznych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Zagadnienia z którymi należy się zapoznać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   1.  Podział produktów kosmetycznych </a:t>
            </a:r>
          </a:p>
          <a:p>
            <a:pPr marL="514350" indent="-514350">
              <a:buNone/>
            </a:pPr>
            <a:r>
              <a:rPr lang="pl-PL" dirty="0"/>
              <a:t>    2 . Budowa SPC- środki powierzchniowo          czynne</a:t>
            </a:r>
          </a:p>
          <a:p>
            <a:pPr marL="514350" indent="-514350">
              <a:buNone/>
            </a:pPr>
            <a:r>
              <a:rPr lang="pl-PL" dirty="0"/>
              <a:t>    3. Rodzaje form kosmetycznych </a:t>
            </a:r>
          </a:p>
          <a:p>
            <a:pPr marL="514350" indent="-514350">
              <a:buNone/>
            </a:pPr>
            <a:r>
              <a:rPr lang="pl-PL" dirty="0"/>
              <a:t>    4. Co to jest emulsja</a:t>
            </a:r>
          </a:p>
          <a:p>
            <a:pPr marL="514350" indent="-514350">
              <a:buNone/>
            </a:pPr>
            <a:r>
              <a:rPr lang="pl-PL" dirty="0"/>
              <a:t>    5. Preparaty myjące</a:t>
            </a:r>
          </a:p>
          <a:p>
            <a:pPr marL="514350" indent="-514350">
              <a:buNone/>
            </a:pPr>
            <a:r>
              <a:rPr lang="pl-PL" dirty="0"/>
              <a:t>    6. Preparaty do demakijażu</a:t>
            </a:r>
          </a:p>
          <a:p>
            <a:pPr marL="514350" indent="-514350">
              <a:buNone/>
            </a:pPr>
            <a:r>
              <a:rPr lang="pl-PL" dirty="0"/>
              <a:t>    7. Maski kosmetyczne</a:t>
            </a:r>
          </a:p>
          <a:p>
            <a:pPr marL="514350" indent="-514350"/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form kosmetycznych i podział produktów kosmetycznych z uwzględnieniem wymienionych zagadnień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 Poszukaj informacji na temat :</a:t>
            </a:r>
          </a:p>
          <a:p>
            <a:r>
              <a:rPr lang="pl-PL" dirty="0"/>
              <a:t>   Rodzajów produktów kosmetycznych: czyszczące,     pielęgnacyjne  ochronne  , zapachowe ,upiększające</a:t>
            </a:r>
          </a:p>
          <a:p>
            <a:pPr marL="514350" indent="-514350"/>
            <a:r>
              <a:rPr lang="pl-PL" dirty="0"/>
              <a:t>Budowa SPC- środki powierzchniowo czynne</a:t>
            </a:r>
          </a:p>
          <a:p>
            <a:pPr marL="514350" indent="-514350"/>
            <a:r>
              <a:rPr lang="pl-PL" dirty="0"/>
              <a:t>Rodzaje form kosmetycznych : płynna , koloidalna stała</a:t>
            </a:r>
          </a:p>
          <a:p>
            <a:pPr marL="514350" indent="-514350"/>
            <a:r>
              <a:rPr lang="pl-PL" dirty="0"/>
              <a:t>Co to jest emulsja</a:t>
            </a:r>
          </a:p>
          <a:p>
            <a:pPr marL="514350" indent="-514350"/>
            <a:r>
              <a:rPr lang="pl-PL" dirty="0"/>
              <a:t>Rodzaje emulsji</a:t>
            </a:r>
          </a:p>
          <a:p>
            <a:pPr marL="514350" indent="-514350"/>
            <a:r>
              <a:rPr lang="pl-PL" dirty="0"/>
              <a:t>Formy wodne</a:t>
            </a:r>
          </a:p>
          <a:p>
            <a:pPr marL="514350" indent="-514350"/>
            <a:r>
              <a:rPr lang="pl-PL" dirty="0"/>
              <a:t>Formy bezwodne</a:t>
            </a:r>
          </a:p>
          <a:p>
            <a:pPr marL="514350" indent="-514350"/>
            <a:r>
              <a:rPr lang="pl-PL" dirty="0"/>
              <a:t>Preparaty myjące</a:t>
            </a:r>
          </a:p>
          <a:p>
            <a:pPr marL="514350" indent="-514350"/>
            <a:r>
              <a:rPr lang="pl-PL" dirty="0"/>
              <a:t>Preparaty do demakijażu</a:t>
            </a:r>
          </a:p>
          <a:p>
            <a:pPr marL="514350" indent="-514350"/>
            <a:r>
              <a:rPr lang="pl-PL" dirty="0"/>
              <a:t>Maski kosmetyczne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</p:spTree>
    <p:extLst>
      <p:ext uri="{BB962C8B-B14F-4D97-AF65-F5344CB8AC3E}">
        <p14:creationId xmlns:p14="http://schemas.microsoft.com/office/powerpoint/2010/main" xmlns="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165</TotalTime>
  <Words>929</Words>
  <Application>Microsoft Office PowerPoint</Application>
  <PresentationFormat>Pokaz na ekranie (4:3)</PresentationFormat>
  <Paragraphs>138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Wykusz</vt:lpstr>
      <vt:lpstr>Formy kosmetyczne</vt:lpstr>
      <vt:lpstr>Rodzaje form kosmetycznych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Formy kosmetyczne  w internecie  podręcznik  pt „ Kosmetyka pielęgnacyjna i upiększająca twarzy, szyi i dekoltu” aut: B. Drygas, M. Mrozowska, R. Szpindor.  https://www.poradnikzdrowie.pl/uroda/kosmetyki/skladniki-kosmetykow-co-musisz-o-nich-wiedziec-aa-tWwb-QHFZ-L2Zd.html  http://www.blessthemess.pl/skladniki-kosmetykow-konserwanty-parabeny-silikony-dimethicon/  https://www.kosmopedia.org/co-jest-w-kosmetyku/  https://www.doz.pl/czytelnia/a735-Postacie_kosmetykow_pielegnacyjnych  https://spaandmore.pl/wellness/maski-kosmetyczne-przewodnik-praktyczny/    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Powodzenia !!</vt:lpstr>
      <vt:lpstr>Projekt „Innowacyjne narzędzia w edukacji zawodowej dla niesłyszących” korzysta z dofinansowania otrzymanego od Islandii, Liechtensteinu i Norwegii w ramach funduszy EOG.   </vt:lpstr>
    </vt:vector>
  </TitlesOfParts>
  <Company>wiater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Konrad1</cp:lastModifiedBy>
  <cp:revision>33</cp:revision>
  <dcterms:created xsi:type="dcterms:W3CDTF">2017-10-04T16:14:31Z</dcterms:created>
  <dcterms:modified xsi:type="dcterms:W3CDTF">2021-08-20T12:09:02Z</dcterms:modified>
</cp:coreProperties>
</file>